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57" r:id="rId6"/>
    <p:sldId id="263" r:id="rId7"/>
    <p:sldId id="265" r:id="rId8"/>
    <p:sldId id="262" r:id="rId9"/>
    <p:sldId id="266" r:id="rId10"/>
    <p:sldId id="267" r:id="rId11"/>
    <p:sldId id="274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8" r:id="rId20"/>
    <p:sldId id="277" r:id="rId21"/>
    <p:sldId id="293" r:id="rId22"/>
    <p:sldId id="279" r:id="rId23"/>
    <p:sldId id="280" r:id="rId24"/>
    <p:sldId id="282" r:id="rId25"/>
    <p:sldId id="286" r:id="rId26"/>
    <p:sldId id="285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0E7E1D-B41C-4709-AFE5-7542D7D2060E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0A9E75-B2F1-42E2-B301-5B1F013E6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3306-ADF7-4ABD-AB13-2D553BAF728D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433-C98C-4C9C-A3D3-6A9E94017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1796-B20F-4162-A75A-C8576AB2F6D6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E60A-EFF2-463A-BCA9-7D3F41FF7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F2D7-2088-465F-AF4E-EB51B279382F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1F57-1852-4926-BC1B-2DCF1E988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3A99-89BE-4838-989F-1E7F0ACF8B73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4B95-41F7-480A-AD81-5360B2DB0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690C-C448-467C-9A6D-5DA3C7A6E363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B1DC-AA75-465D-8FBE-8CA697824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E577-0297-4F8B-AA9F-4D66FF983DC5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5628-8169-4390-BFB9-A9465109F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F59C-80DB-486C-9910-57EAEF4BBCEE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CE7E-C6AE-41FD-94B1-B0AF0464B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A0FA-7BF1-4AC8-AC61-955909B1E6A9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F347-2423-4A1D-BA8A-7D545DD81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5F92-CA5F-44FB-A040-D97D2329C557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785E-35DE-4B9E-8BA6-5C1533E07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31E6-F359-4E93-99F1-FB6372D41AFA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D3BF-F4E5-406F-8520-38411173F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1161-D20B-4332-9A65-2F9D5F6B9834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2DAA-8272-43B5-9FA7-FDCA6C7BF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869D7D-4B6F-47C0-8872-7F5814B1AF57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C3A8E6-3D18-4425-87F9-407FDE76C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Admin\&#1056;&#1072;&#1073;&#1086;&#1095;&#1080;&#1081;%20&#1089;&#1090;&#1086;&#1083;\&#1088;&#1091;&#1089;&#1089;&#1082;&#1080;&#1081;%20&#1085;&#1072;&#1088;&#1086;&#1076;&#1085;&#1099;&#1081;%20&#1082;&#1086;&#1089;&#1090;&#1102;&#1084;\&#1088;&#1091;&#1089;&#1089;&#1082;&#1072;&#1103;%20&#1085;&#1072;&#1088;&#1086;&#1076;&#1085;&#1072;&#1103;%20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3/76/158/76158351_62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perunica.ru/uploads/posts/2010-03/1267732457_9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РУССКИЙ НАРОДНЫЙ КОСТЮМ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280920" cy="1752600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 протяжении веков большую часть населения России составляли крестьяне, которые сохраняли именно национальную культуру, поэтому и русский народный костюм дошел до нашего времени как костюм в первую очередь крестьянский, хотя было время, когда в нем ходили и купцы, и бояре, и другие сословия. </a:t>
            </a:r>
          </a:p>
        </p:txBody>
      </p:sp>
      <p:pic>
        <p:nvPicPr>
          <p:cNvPr id="2052" name="Picture 9" descr="H:\Documents and Settings\Aida\Рабочий стол\текстуры и фоны, клипарты\новеньки картинки\sflow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535781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H:\Documents and Settings\Aida\Рабочий стол\текстуры и фоны, клипарты\новеньки картинки\sflow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535781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H:\Documents and Settings\Aida\Рабочий стол\текстуры и фоны, клипарты\новеньки картинки\sflow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535781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текстуры и фоны, клипарты\новеньки картинки\sflow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35781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H:\Documents and Settings\Aida\Рабочий стол\текстуры и фоны, клипарты\новеньки картинки\sflow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35781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Дата 18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132873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2AB588-1581-4521-96B4-BDA9915303D2}" type="datetime1">
              <a:rPr lang="ru-RU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04.03.2016</a:t>
            </a:fld>
            <a:endParaRPr lang="ru-RU">
              <a:solidFill>
                <a:srgbClr val="FFFF00"/>
              </a:solidFill>
            </a:endParaRPr>
          </a:p>
        </p:txBody>
      </p:sp>
      <p:sp>
        <p:nvSpPr>
          <p:cNvPr id="2058" name="Номер слайда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3EF44A-E313-44D8-8D6D-CCD15D86C2D9}" type="slidenum">
              <a:rPr lang="ru-RU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FFFF00"/>
              </a:solidFill>
            </a:endParaRPr>
          </a:p>
        </p:txBody>
      </p:sp>
      <p:sp>
        <p:nvSpPr>
          <p:cNvPr id="2059" name="Нижний колонтитул 20"/>
          <p:cNvSpPr>
            <a:spLocks noGrp="1"/>
          </p:cNvSpPr>
          <p:nvPr>
            <p:ph type="ftr" sz="quarter" idx="11"/>
          </p:nvPr>
        </p:nvSpPr>
        <p:spPr bwMode="auto">
          <a:xfrm>
            <a:off x="3214688" y="6357938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</a:rPr>
              <a:t>http://aida.ucoz.ru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12" name="русская народная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12961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  <a:latin typeface="Comic Sans MS" pitchFamily="66" charset="0"/>
              </a:rPr>
              <a:t>Женский костюм</a:t>
            </a:r>
            <a:endParaRPr lang="ru-RU" sz="5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852936"/>
            <a:ext cx="8515896" cy="3024336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Русский народный женский костюм в разных губерниях различался фасоном и деталями. Связано это было с тем, что женщина редко отлучалась из дома и, как правило, была мало знакома с чужими обычаями. Поэтому именно она являлась хранительницей традиций, в том числе и в области костюма.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90872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Основными частями женского народного костюма были рубаха, передник или занавеска, сарафан, понева, душегрея, головные убор. 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8136" name="Picture 8" descr="http://to-world-travel.ru/img/2015/042609/33376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780928"/>
            <a:ext cx="1749434" cy="3224764"/>
          </a:xfrm>
          <a:prstGeom prst="roundRect">
            <a:avLst>
              <a:gd name="adj" fmla="val 806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8138" name="Picture 10" descr="http://s39.radikal.ru/i083/1104/73/1550d0a36c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852936"/>
            <a:ext cx="3384376" cy="3156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8140" name="Picture 12" descr="http://poyasok.ucoz.com/_ph/3/733126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2214246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1484784"/>
            <a:ext cx="5184576" cy="4710707"/>
          </a:xfrm>
        </p:spPr>
        <p:txBody>
          <a:bodyPr/>
          <a:lstStyle/>
          <a:p>
            <a:pPr marL="0" indent="0">
              <a:buNone/>
              <a:tabLst>
                <a:tab pos="176213" algn="l"/>
              </a:tabLst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Древнейшей и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любимой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нательной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одеждой славян была рубаха. Её название происходит от корня «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руб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» «кусок, отрез, обрывок ткани».</a:t>
            </a:r>
          </a:p>
          <a:p>
            <a:pPr marL="88900" indent="-88900">
              <a:buNone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Другое название рубахи -  «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сорочица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»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(это очень старое слово)</a:t>
            </a:r>
          </a:p>
        </p:txBody>
      </p:sp>
      <p:pic>
        <p:nvPicPr>
          <p:cNvPr id="20484" name="Picture 2" descr="Славянская народная рубаха женская (серый лен с красным) - 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312368" cy="4685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9"/>
            <a:ext cx="8712968" cy="22322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Конструкция рубахи состояла из 2-х полотнищ холста. Рубаха   могла быть с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поликами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– это четырехугольные куски ткани на плечах. По вырезу ткань собиралась в сборки. 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3555395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852936"/>
            <a:ext cx="2898322" cy="3161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211960" y="1772816"/>
            <a:ext cx="4680520" cy="381642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Были рубахи, у которых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рукава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продолжались до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горловины, а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полики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отсутствовали. Такая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конструкция рубахи характерна для Сибири и северных районов. </a:t>
            </a:r>
          </a:p>
        </p:txBody>
      </p:sp>
      <p:pic>
        <p:nvPicPr>
          <p:cNvPr id="45058" name="Рисунок 1" descr="http://s019.radikal.ru/i623/1209/f3/80448e8dc4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90" y="908720"/>
            <a:ext cx="3595325" cy="500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1340768"/>
            <a:ext cx="5112568" cy="468051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Рубаха – основа женского народного костюма, шилась из белого льняного или конопляного полотна. Украшалась вышивкой, лентами, тесьмой,  оберегавшей женщину от «сглаза». 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6082" name="Picture 2" descr="http://rudocs.exdat.com/data/326/325165/325165_html_1d89e0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2628900" cy="4733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323528" y="980728"/>
            <a:ext cx="8496944" cy="1015663"/>
          </a:xfrm>
        </p:spPr>
        <p:txBody>
          <a:bodyPr wrap="square" anchor="ctr">
            <a:sp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Комплекс с понёвой носили в основном на юге России.  А комплекс с сарафаном бытовал на большинстве территории России: на Урале, в Сибири, в Северной и Центральной России.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143125"/>
            <a:ext cx="7421562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8886" descr="http://img.blogonline.ru/bl/posts/thumbs/04/1170503204_kostu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" y="4857750"/>
            <a:ext cx="7794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911" descr="http://img.blogonline.ru/bl/posts/thumbs/08/1172350008_vologodska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9663" y="5000625"/>
            <a:ext cx="1214437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891" descr="http://img.blogonline.ru/bl/posts/thumbs/01/1170622201_Image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5000625"/>
            <a:ext cx="119221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i-main-pic" descr="Картинка 7 из 1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4929188"/>
            <a:ext cx="6699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90872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Понёва - юбка, состоящая из нескольких кусков ткани, стянутых на талии плетеным узким пояском. Её носили замужние женщины. 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7106" name="Picture 2" descr="https://upload.wikimedia.org/wikipedia/commons/b/ba/Woman_%281890%29_-_Sergei_Arsenevich_Vinogra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54368"/>
            <a:ext cx="2347217" cy="3667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7112" name="Picture 8" descr="http://rusorn.ru/wp-content/uploads/2014/05/%D0%BF%D0%BE%D0%BD%D1%91%D0%B2%D0%B0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4104456" cy="3689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40960" cy="2304257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Сарафаны появились на Руси в 16 веке. Изначально это была мужская одежда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 с длинными  рукавами,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которую носили князья. Шилась она из парчи, шёлка. Позже сарафаны стали носить женщины.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http://art.1september.ru/2006/20/no20_1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3356992"/>
            <a:ext cx="1800200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9" descr="Картинка 7 из 29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161662"/>
            <a:ext cx="2448272" cy="3320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сканирование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980728"/>
            <a:ext cx="3426744" cy="4810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1772816"/>
            <a:ext cx="4752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Сарафан был самой распространенной женской одеждой на Руси.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Сарафан одевали поверх рубахи, украшали спереди и по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подолу. </a:t>
            </a:r>
            <a:endParaRPr lang="ru-RU" sz="2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643937" cy="1569660"/>
          </a:xfrm>
        </p:spPr>
        <p:txBody>
          <a:bodyPr anchor="ctr">
            <a:sp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176213" algn="l"/>
              </a:tabLst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Особенность русской национальной одежды в том, что она долго сохраняла свои  черты. Основой костюма была рубаха и у мужчин, и у женщин. Костюм знати и простолюдинов отличался только качеством ткани. </a:t>
            </a:r>
          </a:p>
        </p:txBody>
      </p:sp>
      <p:pic>
        <p:nvPicPr>
          <p:cNvPr id="922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1728192" cy="3541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2" name="Picture 24" descr="Картинка 2 из 218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708920"/>
            <a:ext cx="1872208" cy="3670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412" name="Picture 4" descr="http://img1.liveinternet.ru/images/attach/c/10/109/777/109777593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924944"/>
            <a:ext cx="2016224" cy="36851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51520" y="1052155"/>
            <a:ext cx="8643937" cy="1384995"/>
          </a:xfrm>
        </p:spPr>
        <p:txBody>
          <a:bodyPr anchor="ctr">
            <a:spAutoFit/>
          </a:bodyPr>
          <a:lstStyle/>
          <a:p>
            <a:pPr marL="0" indent="0" eaLnBrk="1" hangingPunct="1">
              <a:spcBef>
                <a:spcPct val="0"/>
              </a:spcBef>
              <a:buFont typeface="Tahoma" pitchFamily="34" charset="0"/>
              <a:buNone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Сарафаны  были самые разные:  прямые,  круглые и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косоклинные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, глухие и распашные, шёлковые, ситцевые…</a:t>
            </a:r>
          </a:p>
        </p:txBody>
      </p:sp>
      <p:pic>
        <p:nvPicPr>
          <p:cNvPr id="24579" name="Рисунок 8888" descr="http://img.blogonline.ru/bl/posts/thumbs/73/1170621173_rjazanskaja_g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284984"/>
            <a:ext cx="2091549" cy="3015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3" name="Рисунок 8891" descr="http://img.blogonline.ru/bl/posts/thumbs/01/1170622201_Imag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310738" cy="331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564904"/>
            <a:ext cx="3456384" cy="384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сканирование0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124744"/>
            <a:ext cx="3713066" cy="4725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251520" y="1916832"/>
            <a:ext cx="45365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Передник или занавеска был разным по фасону и закрывал женскую </a:t>
            </a:r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фигуру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спереди. Обычно </a:t>
            </a:r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его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украшали </a:t>
            </a:r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вышивкой,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тесьмой,  </a:t>
            </a:r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лентами.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канирование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212976"/>
            <a:ext cx="2629526" cy="27157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908720"/>
            <a:ext cx="8533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Епанечка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- короткая клешеная кофточка без рукавов, шилась из парчовой ткани.</a:t>
            </a:r>
          </a:p>
          <a:p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Она напоминала маленький сарафанчик и надевалась поверх сарафана.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Содержимое 5" descr="http://art.1september.ru/2006/20/no20_2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2852936" cy="356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052737"/>
            <a:ext cx="5400600" cy="496855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 холодную погоду русские женщины надевали 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душегрею. Это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была короткая свободная кофта, собранная в верхней части в </a:t>
            </a:r>
            <a:r>
              <a:rPr lang="ru-RU" sz="31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мелкие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складки. Душегрея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могла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быть простегана  ватой и украшена мехом.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endParaRPr lang="ru-RU" sz="280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http://art.1september.ru/2006/20/no20_1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980728"/>
            <a:ext cx="2919809" cy="4950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80920" cy="115212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  <a:latin typeface="Comic Sans MS" pitchFamily="66" charset="0"/>
              </a:rPr>
              <a:t>Головные уборы</a:t>
            </a:r>
            <a:endParaRPr lang="ru-RU" sz="5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>
          <a:xfrm>
            <a:off x="395536" y="4077072"/>
            <a:ext cx="8132440" cy="1500187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Образ русской красавицы не мог считаться полным без головного убора. Девушки на Руси до замужества могли ходить с непокрытой головой, а волосы необходимо было заплетать в одну косу 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0" descr="сканирование0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349004" cy="3349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836712"/>
            <a:ext cx="81764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Головной убор, в народных представлениях был связан с небом, его украшали символами солнца, звезд, дерева, птиц.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http://art.1september.ru/2006/20/no20_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2736304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rt.1september.ru/2006/20/no20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384376" cy="3247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7544" y="4509120"/>
            <a:ext cx="82489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Богатый большой платок — убрус — замужняя женщина надевала поверх кички или кокошника </a:t>
            </a:r>
          </a:p>
        </p:txBody>
      </p:sp>
      <p:pic>
        <p:nvPicPr>
          <p:cNvPr id="61444" name="Picture 4" descr="http://zivopis.com/wp-content/uploads/2013/08/%D0%9C%D0%B5%D1%80%D1%86%D0%B0%D0%BB%D0%BE%D0%B2%D0%B0-%D0%9F%D0%BE%D1%8D%D0%B7%D0%B8%D1%8F-%D0%BD%D0%B0%D1%80%D0%BE%D0%B4%D0%BD%D0%BE%D0%B3%D0%BE-%D0%BA%D0%BE%D1%81%D1%82%D1%8E%D0%BC%D0%B0-1988_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240360" cy="3228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268760"/>
            <a:ext cx="2520279" cy="439248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1. Кокошник </a:t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                                            2. «Сборник»</a:t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3. «Повязка»</a:t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4. «Повязка»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http://s004.radikal.ru/i205/1001/28/885f46e09ef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1268760"/>
            <a:ext cx="5904656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hotofile.ru/photo/semkov/418997/56750892.jpg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55576" y="2060848"/>
            <a:ext cx="3781654" cy="3863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http://s001.radikal.ru/i195/1001/04/f7a54fe1b362.jpg"/>
          <p:cNvPicPr/>
          <p:nvPr/>
        </p:nvPicPr>
        <p:blipFill>
          <a:blip r:embed="rId3" cstate="print"/>
          <a:srcRect l="45312" t="5000"/>
          <a:stretch>
            <a:fillRect/>
          </a:stretch>
        </p:blipFill>
        <p:spPr bwMode="auto">
          <a:xfrm>
            <a:off x="4860032" y="1844824"/>
            <a:ext cx="3851952" cy="3849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15286" cy="8640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«Сорока с рогатой кичкой»</a:t>
            </a:r>
            <a:b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2. «Сорока с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мохрами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»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857760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1.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86776" y="4857760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2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Женские украшения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http://s39.radikal.ru/i086/1001/e7/568ad28ac5c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556792"/>
            <a:ext cx="4170194" cy="4108165"/>
          </a:xfrm>
          <a:effectLst>
            <a:softEdge rad="127000"/>
          </a:effectLst>
        </p:spPr>
      </p:pic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4499992" y="5517232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Девичьи </a:t>
            </a:r>
            <a:r>
              <a:rPr lang="ru-RU" sz="2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накосники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ttp://www.ljplus.ru/img3/a/m/amethist_grape/gaj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2592288" cy="383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8918" name="Прямоугольник 6"/>
          <p:cNvSpPr>
            <a:spLocks noChangeArrowheads="1"/>
          </p:cNvSpPr>
          <p:nvPr/>
        </p:nvSpPr>
        <p:spPr bwMode="auto">
          <a:xfrm>
            <a:off x="827584" y="5373216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Гайтан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416824" cy="1080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Мужской костюм</a:t>
            </a:r>
            <a:endParaRPr lang="ru-RU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179512" y="3212976"/>
            <a:ext cx="8640960" cy="2214562"/>
          </a:xfrm>
        </p:spPr>
        <p:txBody>
          <a:bodyPr/>
          <a:lstStyle/>
          <a:p>
            <a:pPr algn="just" eaLnBrk="1" hangingPunct="1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Мужской костюм во всех областях России был более унифицирован, чем женский, так как виды тяжелой физической работы под открытым небом были по сути одинаковы. В свободное от полевых работ время крестьяне отправлялись на заработки, они общались с жителями других губерний, с горожанами и многое перенимали друг у друга.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IMG_1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5400000">
            <a:off x="612997" y="2491459"/>
            <a:ext cx="3337240" cy="2476018"/>
          </a:xfr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5229200"/>
            <a:ext cx="4501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И.Аргунов. Портрет неизвестной крестьянки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5517232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Е.Демаков. У окошка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3528" y="836712"/>
            <a:ext cx="82478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Русский народный костюм в произведениях художников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6562" name="Picture 2" descr="http://photo.qip.ru/photo/youlenka2000/200702284/xlarge/213128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1988840"/>
            <a:ext cx="248771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4789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Русский народный костюм в произведениях художников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373216"/>
            <a:ext cx="4032448" cy="571504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В.Маковский. Крестьянка</a:t>
            </a:r>
            <a:endParaRPr lang="ru-RU" b="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95528" y="5517232"/>
            <a:ext cx="3996952" cy="496910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А.Венецианов. На пашне</a:t>
            </a:r>
            <a:endParaRPr lang="ru-RU" b="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Содержимое 5" descr="IMG_1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78279"/>
            <a:ext cx="3997076" cy="3410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Содержимое 9" descr="JL7O8HCA0GHVA5CAMY4ZNTCA06CW86CA7RZK9VCAVBGL2JCAVURVEFCATYHMUQCAYILMV2CA8RO0WUCAJ2JP5SCATFWCL8CAQU3PY9CATYTCNRCAB9EJIQCATOARWSCANAF0OOCAB77WLKCAVG2BC8CAG92CA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988840"/>
            <a:ext cx="2448272" cy="337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erunica.ru/uploads/posts/2009-12/1262270419_vernisage-1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350134" cy="413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941168"/>
            <a:ext cx="8136904" cy="100013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Спасибо за внимание!</a:t>
            </a:r>
            <a:endParaRPr lang="ru-RU" sz="540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700808"/>
            <a:ext cx="5904656" cy="1214437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Основу мужского костюма составляли рубаха и порты (штаны). </a:t>
            </a:r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Порты   </a:t>
            </a:r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шились из неотбеленной ткани или из пестряди и собирались на поясе на </a:t>
            </a:r>
            <a:r>
              <a:rPr lang="ru-RU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шнурок. </a:t>
            </a:r>
            <a:r>
              <a:rPr lang="ru-RU" sz="1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sz="1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ru-RU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http://art.1september.ru/2006/20/no20_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196752"/>
            <a:ext cx="2304256" cy="4065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987824" y="3356992"/>
            <a:ext cx="59046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Мужская 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рубаха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шилась свободной с широкими рукавами,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удобной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Длина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доходила 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до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колен, у 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молодых парней —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короче. Носили рубаху навыпуск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подпоясывали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шнуром. 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11960" y="1268760"/>
            <a:ext cx="468052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Детям шили рубашки из старых рубах родителей. Считали, что такая рубаха будет защищать от  всякой беды.   Свою рубаху никому не отдавали, она была оберегом.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B1EAFA-59AB-430A-B09E-A4A704C1BD33}" type="datetime1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B8022-9201-4777-B41B-AA06F760FE1A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pic>
        <p:nvPicPr>
          <p:cNvPr id="3080" name="Picture 8" descr="http://cs2.livemaster.ru/storage/fb/ad/496cd0f8c344ee3b6f79a490553f--russkij-stil-rubaha-lnyanaya-kras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384376" cy="47691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57250"/>
            <a:ext cx="8391277" cy="2286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Зипун — верхняя одежда у крестьян. Зипун застегивался на пуговицы. Доходил до колен, имел узкие рукава. У зипуна не было воротника, его шили из грубого самодельного сукна ярких цветов. Подпоясывался нешироким поясом.</a:t>
            </a:r>
          </a:p>
        </p:txBody>
      </p:sp>
      <p:pic>
        <p:nvPicPr>
          <p:cNvPr id="14341" name="Picture 4" descr="https://upload.wikimedia.org/wikipedia/commons/thumb/2/2d/%D0%97%D0%B8%D0%BF%D1%83%D0%BD.jpg/220px-%D0%97%D0%B8%D0%BF%D1%83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43340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Ответы@Mail.Ru: Зипун - что за русская одежда. Зимний тулуп, кофта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3143250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535293" cy="185737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Кафтан – верхняя мужская одежда.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bg2"/>
                </a:solidFill>
                <a:latin typeface="Comic Sans MS" pitchFamily="66" charset="0"/>
              </a:rPr>
              <a:t>Представлял собой распашную одежду, расширенную  к низу. Длина была различна —короткий (до колен) или длиннополый (до щиколоток). </a:t>
            </a:r>
          </a:p>
        </p:txBody>
      </p:sp>
      <p:pic>
        <p:nvPicPr>
          <p:cNvPr id="33794" name="Picture 2" descr="http://www.viskovatov.narod.ru/T01/Ris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2734645" cy="4016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Содержимое 3" descr="http://art.1september.ru/2006/20/no20_1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396044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052736"/>
            <a:ext cx="5184576" cy="488600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Самой модной деталью  кафтана был стоячий, богато украшенный  воротник – козырь, который пристегивали по праздникам.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«Козырять»  - значит обладать таким воротником, важничать. 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D3A99-89BE-4838-989F-1E7F0ACF8B73}" type="datetime1">
              <a:rPr lang="ru-RU" smtClean="0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B4B95-41F7-480A-AD81-5360B2DB0D8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Picture 6" descr="Советы и секреты &quot; Русские исторические костюмы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1520" y="1052736"/>
            <a:ext cx="3125284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052736"/>
            <a:ext cx="5328592" cy="4864026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Из дубленой овчины шили тулупы, одевавшиеся поверх другой верхней одежды. </a:t>
            </a:r>
            <a:b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Богатой одеждой считалась шуба. Она шилась мехом внутрь, а сверху обшивалась дорогой тканью.</a:t>
            </a:r>
            <a:b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http://art.1september.ru/2006/20/no20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880320" cy="4994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4-6</Template>
  <TotalTime>448</TotalTime>
  <Words>793</Words>
  <Application>Microsoft Office PowerPoint</Application>
  <PresentationFormat>Экран (4:3)</PresentationFormat>
  <Paragraphs>59</Paragraphs>
  <Slides>32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4-6</vt:lpstr>
      <vt:lpstr>РУССКИЙ НАРОДНЫЙ КОСТЮМ </vt:lpstr>
      <vt:lpstr>Слайд 2</vt:lpstr>
      <vt:lpstr>Мужской костюм</vt:lpstr>
      <vt:lpstr>Основу мужского костюма составляли рубаха и порты (штаны).   Порты   шились из неотбеленной ткани или из пестряди и собирались на поясе на шнурок.  </vt:lpstr>
      <vt:lpstr>Слайд 5</vt:lpstr>
      <vt:lpstr>Слайд 6</vt:lpstr>
      <vt:lpstr>Слайд 7</vt:lpstr>
      <vt:lpstr>Слайд 8</vt:lpstr>
      <vt:lpstr>   Из дубленой овчины шили тулупы, одевавшиеся поверх другой верхней одежды.   Богатой одеждой считалась шуба. Она шилась мехом внутрь, а сверху обшивалась дорогой тканью.   </vt:lpstr>
      <vt:lpstr>Женский костюм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Сарафаны появились на Руси в 16 веке. Изначально это была мужская одежда  с длинными  рукавами, которую носили князья. Шилась она из парчи, шёлка. Позже сарафаны стали носить женщины.  </vt:lpstr>
      <vt:lpstr>Слайд 19</vt:lpstr>
      <vt:lpstr>Слайд 20</vt:lpstr>
      <vt:lpstr>Слайд 21</vt:lpstr>
      <vt:lpstr>Слайд 22</vt:lpstr>
      <vt:lpstr>В холодную погоду русские женщины надевали  душегрею. Это была короткая свободная кофта, собранная в верхней части в мелкие складки. Душегрея могла быть простегана  ватой и украшена мехом.  </vt:lpstr>
      <vt:lpstr>Головные уборы</vt:lpstr>
      <vt:lpstr>Слайд 25</vt:lpstr>
      <vt:lpstr>Слайд 26</vt:lpstr>
      <vt:lpstr>1. Кокошник                                                2. «Сборник»  3. «Повязка»  4. «Повязка»</vt:lpstr>
      <vt:lpstr>1. «Сорока с рогатой кичкой» 2. «Сорока с мохрами»</vt:lpstr>
      <vt:lpstr>Женские украшения</vt:lpstr>
      <vt:lpstr>Слайд 30</vt:lpstr>
      <vt:lpstr>Русский народный костюм в произведениях художников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Admin</cp:lastModifiedBy>
  <cp:revision>60</cp:revision>
  <dcterms:created xsi:type="dcterms:W3CDTF">2016-02-28T05:45:23Z</dcterms:created>
  <dcterms:modified xsi:type="dcterms:W3CDTF">2016-03-04T12:36:25Z</dcterms:modified>
</cp:coreProperties>
</file>